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handoutMasterIdLst>
    <p:handoutMasterId r:id="rId8"/>
  </p:handoutMasterIdLst>
  <p:sldIdLst>
    <p:sldId id="259" r:id="rId2"/>
    <p:sldId id="260" r:id="rId3"/>
    <p:sldId id="264" r:id="rId4"/>
    <p:sldId id="256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0"/>
          </p14:sldIdLst>
        </p14:section>
        <p14:section name="Reference Pages" id="{C0C99651-A6C7-44AA-82A6-71D04EA46AF3}">
          <p14:sldIdLst>
            <p14:sldId id="264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4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856648"/>
            <a:ext cx="9862585" cy="551288"/>
          </a:xfrm>
        </p:spPr>
        <p:txBody>
          <a:bodyPr>
            <a:normAutofit/>
          </a:bodyPr>
          <a:lstStyle/>
          <a:p>
            <a:r>
              <a:rPr lang="en-US" sz="16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53" y="2426148"/>
            <a:ext cx="3437293" cy="1261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-1" y="297"/>
            <a:ext cx="152249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297"/>
            <a:ext cx="145157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DD14B6-CA11-E495-7998-43D939C8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2" y="1987249"/>
            <a:ext cx="5432124" cy="403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DB55F-3EE6-353C-CDB5-FB5FC4D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5" y="1875195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2080</TotalTime>
  <Words>30</Words>
  <Application>Microsoft Office PowerPoint</Application>
  <PresentationFormat>Widescreen</PresentationFormat>
  <Paragraphs>9</Paragraphs>
  <Slides>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01 Introduction Figure 1: A Simple ArchiMate Diagram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</cp:revision>
  <dcterms:created xsi:type="dcterms:W3CDTF">2025-05-20T02:20:27Z</dcterms:created>
  <dcterms:modified xsi:type="dcterms:W3CDTF">2025-05-26T14:55:27Z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